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catv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371600"/>
            <a:ext cx="502920" cy="5029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011680"/>
            <a:ext cx="9144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91A1C"/>
                </a:solidFill>
                <a:latin typeface="Consolas"/>
              </a:rPr>
              <a:t>Назва презентації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88036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75777D"/>
                </a:solidFill>
                <a:latin typeface="Consolas"/>
              </a:rPr>
              <a:t>Кіт · 19 серпня 2026 · для колег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822960" y="3429000"/>
            <a:ext cx="10515600" cy="0"/>
          </a:xfrm>
          <a:prstGeom prst="line">
            <a:avLst/>
          </a:prstGeom>
          <a:ln w="15240">
            <a:solidFill>
              <a:srgbClr val="A8A8A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2960" y="612648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5777D"/>
                </a:solidFill>
                <a:latin typeface="Consolas"/>
              </a:rPr>
              <a:t>PixelKit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91A1C"/>
                </a:solidFill>
                <a:latin typeface="Consolas"/>
              </a:rPr>
              <a:t>Одна думка на слайд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822960" y="1371600"/>
            <a:ext cx="10515600" cy="0"/>
          </a:xfrm>
          <a:prstGeom prst="line">
            <a:avLst/>
          </a:prstGeom>
          <a:ln w="10160">
            <a:solidFill>
              <a:srgbClr val="D9D9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22960" y="1828800"/>
            <a:ext cx="96012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</a:pPr>
            <a:r>
              <a:rPr sz="1700" b="0">
                <a:solidFill>
                  <a:srgbClr val="4C4E53"/>
                </a:solidFill>
                <a:latin typeface="Calibri"/>
              </a:rPr>
              <a:t>– Заголовок каже головне, тіло дає деталі.</a:t>
            </a:r>
          </a:p>
          <a:p>
            <a:pPr algn="l">
              <a:lnSpc>
                <a:spcPct val="140000"/>
              </a:lnSpc>
            </a:pPr>
            <a:r>
              <a:rPr sz="1700" b="0">
                <a:solidFill>
                  <a:srgbClr val="4C4E53"/>
                </a:solidFill>
                <a:latin typeface="Calibri"/>
              </a:rPr>
              <a:t>– До п'яти рядків тексту. Довше - це вже документ.</a:t>
            </a:r>
          </a:p>
          <a:p>
            <a:pPr algn="l">
              <a:lnSpc>
                <a:spcPct val="140000"/>
              </a:lnSpc>
            </a:pPr>
            <a:r>
              <a:rPr sz="1700" b="0">
                <a:solidFill>
                  <a:srgbClr val="4C4E53"/>
                </a:solidFill>
                <a:latin typeface="Calibri"/>
              </a:rPr>
              <a:t>– Числа й дати - Consolas: 129 650 грн, 19.08.2026.</a:t>
            </a:r>
          </a:p>
          <a:p>
            <a:pPr algn="l">
              <a:lnSpc>
                <a:spcPct val="140000"/>
              </a:lnSpc>
            </a:pPr>
            <a:r>
              <a:rPr sz="1700" b="0">
                <a:solidFill>
                  <a:srgbClr val="4C4E53"/>
                </a:solidFill>
                <a:latin typeface="Calibri"/>
              </a:rPr>
              <a:t>– Статуси словами і кольором, не значками.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91A1C"/>
                </a:solidFill>
                <a:latin typeface="Consolas"/>
              </a:rPr>
              <a:t>Велике число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822960" y="1371600"/>
            <a:ext cx="10515600" cy="0"/>
          </a:xfrm>
          <a:prstGeom prst="line">
            <a:avLst/>
          </a:prstGeom>
          <a:ln w="10160">
            <a:solidFill>
              <a:srgbClr val="D9D9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22960" y="237744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0" b="1">
                <a:solidFill>
                  <a:srgbClr val="191A1C"/>
                </a:solidFill>
                <a:latin typeface="Consolas"/>
              </a:rPr>
              <a:t>87%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466344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75777D"/>
                </a:solidFill>
                <a:latin typeface="Calibri"/>
              </a:rPr>
              <a:t>завантаження машин у серпні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91A1C"/>
                </a:solidFill>
                <a:latin typeface="Consolas"/>
              </a:rPr>
              <a:t>Один графік на слайд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822960" y="1371600"/>
            <a:ext cx="10515600" cy="0"/>
          </a:xfrm>
          <a:prstGeom prst="line">
            <a:avLst/>
          </a:prstGeom>
          <a:ln w="10160">
            <a:solidFill>
              <a:srgbClr val="D9D9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lide-chart-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0" y="1828800"/>
            <a:ext cx="9235440" cy="54972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01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catv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371600"/>
            <a:ext cx="502920" cy="5029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011680"/>
            <a:ext cx="9144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2F2EF"/>
                </a:solidFill>
                <a:latin typeface="Consolas"/>
              </a:rPr>
              <a:t>Вугілля: для проєктора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88036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8D8E8A"/>
                </a:solidFill>
                <a:latin typeface="Consolas"/>
              </a:rPr>
              <a:t>той самий макет, темні токени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822960" y="3429000"/>
            <a:ext cx="10515600" cy="0"/>
          </a:xfrm>
          <a:prstGeom prst="line">
            <a:avLst/>
          </a:prstGeom>
          <a:ln w="15240">
            <a:solidFill>
              <a:srgbClr val="5555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2960" y="612648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D8E8A"/>
                </a:solidFill>
                <a:latin typeface="Consolas"/>
              </a:rPr>
              <a:t>PixelKit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0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2F2EF"/>
                </a:solidFill>
                <a:latin typeface="Consolas"/>
              </a:rPr>
              <a:t>Дані на темному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822960" y="1371600"/>
            <a:ext cx="10515600" cy="0"/>
          </a:xfrm>
          <a:prstGeom prst="line">
            <a:avLst/>
          </a:prstGeom>
          <a:ln w="10160">
            <a:solidFill>
              <a:srgbClr val="4040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lide-chart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0" y="1828800"/>
            <a:ext cx="9235440" cy="54972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